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19" r:id="rId2"/>
    <p:sldId id="320" r:id="rId3"/>
    <p:sldId id="321" r:id="rId4"/>
    <p:sldId id="322" r:id="rId5"/>
    <p:sldId id="323" r:id="rId6"/>
    <p:sldId id="324" r:id="rId7"/>
    <p:sldId id="377" r:id="rId8"/>
    <p:sldId id="378" r:id="rId9"/>
    <p:sldId id="379" r:id="rId10"/>
    <p:sldId id="380" r:id="rId11"/>
    <p:sldId id="381" r:id="rId12"/>
    <p:sldId id="382" r:id="rId13"/>
    <p:sldId id="38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2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 Grade ELAR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 Grade ELAR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/ Writing Process. Students use elements of the writing process (planning, drafting, revising, editing, and publishing) to compose text</a:t>
            </a:r>
            <a:r>
              <a:rPr lang="en-US" dirty="0" smtClean="0"/>
              <a:t>. [</a:t>
            </a:r>
            <a:r>
              <a:rPr lang="en-US" dirty="0"/>
              <a:t>2.17]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76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Speaking. Students speak clearly and to the point, using the conventions of language. Students continue to apply earlier standards with greater complexity.[2.29]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share information and ideas that focus on the topic under discussion, speaking clearly at an appropriate pace, using the conventions of language</a:t>
            </a:r>
            <a:r>
              <a:rPr lang="en-US" dirty="0" smtClean="0"/>
              <a:t>. [</a:t>
            </a:r>
            <a:r>
              <a:rPr lang="en-US" dirty="0"/>
              <a:t>2.29A]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7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Listening and Speaking / Teamwork. Students work productively with others in teams. Students continue to apply earlier standards with greater complexity.[2.30]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572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follow agreed-upon rules for discussion, including listening to others, speaking when recognized, and making appropriate contributions</a:t>
            </a:r>
            <a:r>
              <a:rPr lang="en-US" dirty="0" smtClean="0"/>
              <a:t>. [</a:t>
            </a:r>
            <a:r>
              <a:rPr lang="en-US" dirty="0"/>
              <a:t>2.30A]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5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 a first draft by generating ideas for writing (e.g., drawing, sharing ideas, listing key ideas).[2.17A]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3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develop drafts by sequencing ideas through writing sentences.[2.17B]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8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 drafts by adding or deleting words, phrases, or sentences.[2.17C]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8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edit drafts for grammar, punctuation, and spelling using a teacher-developed rubric</a:t>
            </a:r>
            <a:r>
              <a:rPr lang="en-US" dirty="0" smtClean="0"/>
              <a:t>. [</a:t>
            </a:r>
            <a:r>
              <a:rPr lang="en-US" dirty="0"/>
              <a:t>2.17D]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5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publish and share writing with others.[2.17E]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8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Listening and Speaking / Listening. Students use comprehension skills to listen attentively to others in formal and informal settings. Students continue to apply earlier standards with greater complexity</a:t>
            </a:r>
            <a:r>
              <a:rPr lang="en-US" dirty="0" smtClean="0"/>
              <a:t>. [</a:t>
            </a:r>
            <a:r>
              <a:rPr lang="en-US" dirty="0"/>
              <a:t>2.28]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8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listen attentively to speakers and ask relevant questions to clarify information.[2.28A]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8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follow, restate, and give oral instructions that involve a short related sequence of actions.[2.28B]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1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347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16</cp:revision>
  <dcterms:created xsi:type="dcterms:W3CDTF">2014-10-20T16:17:28Z</dcterms:created>
  <dcterms:modified xsi:type="dcterms:W3CDTF">2014-11-14T19:47:54Z</dcterms:modified>
</cp:coreProperties>
</file>