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14" r:id="rId2"/>
    <p:sldId id="315" r:id="rId3"/>
    <p:sldId id="316" r:id="rId4"/>
    <p:sldId id="317" r:id="rId5"/>
    <p:sldId id="319" r:id="rId6"/>
    <p:sldId id="320" r:id="rId7"/>
    <p:sldId id="348" r:id="rId8"/>
    <p:sldId id="349" r:id="rId9"/>
    <p:sldId id="350" r:id="rId10"/>
    <p:sldId id="351" r:id="rId11"/>
    <p:sldId id="352" r:id="rId12"/>
    <p:sldId id="353" r:id="rId13"/>
    <p:sldId id="35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Kindergarten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/ Writing Process. Students use elements of the writing process (planning, drafting, revising, editing, and publishing) to compose text</a:t>
            </a:r>
            <a:r>
              <a:rPr lang="en-US" dirty="0" smtClean="0"/>
              <a:t>. [K.13]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89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Speaking. Students speak clearly and to the point, using the conventions of language. Students continue to apply earlier standards with greater complexity.[</a:t>
            </a:r>
            <a:r>
              <a:rPr lang="en-US" dirty="0" smtClean="0"/>
              <a:t>K.22]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4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share information and ideas by speaking audibly and clearly using the conventions of language.[</a:t>
            </a:r>
            <a:r>
              <a:rPr lang="en-US" dirty="0" smtClean="0"/>
              <a:t>K.22A]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8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continue to apply earlier standards with greater complexity.[</a:t>
            </a:r>
            <a:r>
              <a:rPr lang="en-US" dirty="0" smtClean="0"/>
              <a:t>K.23]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4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 agreed-upon rules for discussion, including taking turns and speaking one at a time.[</a:t>
            </a:r>
            <a:r>
              <a:rPr lang="en-US" dirty="0" smtClean="0"/>
              <a:t>K.23A]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0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 first draft by generating ideas for writing through class discussion</a:t>
            </a:r>
            <a:r>
              <a:rPr lang="en-US" dirty="0" smtClean="0"/>
              <a:t>. [K.13A]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22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drafts by sequencing the action or details in the story.[</a:t>
            </a:r>
            <a:r>
              <a:rPr lang="en-US" dirty="0" smtClean="0"/>
              <a:t>K.13B]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8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drafts by adding details or sentences.[</a:t>
            </a:r>
            <a:r>
              <a:rPr lang="en-US" dirty="0" smtClean="0"/>
              <a:t>K.13C]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1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 drafts by leaving spaces between letters and words</a:t>
            </a:r>
            <a:r>
              <a:rPr lang="en-US" dirty="0" smtClean="0"/>
              <a:t>. [K.13D]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4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share writing with others</a:t>
            </a:r>
            <a:r>
              <a:rPr lang="en-US" dirty="0" smtClean="0"/>
              <a:t>. [K.13E]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use comprehension skills to listen attentively to others in formal and informal settings. Students continue to apply earlier standards with greater complexity</a:t>
            </a:r>
            <a:r>
              <a:rPr lang="en-US" dirty="0" smtClean="0"/>
              <a:t>. [</a:t>
            </a:r>
            <a:r>
              <a:rPr lang="en-US" dirty="0"/>
              <a:t>K.21]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9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listen attentively by facing speakers and asking questions to clarify information.[</a:t>
            </a:r>
            <a:r>
              <a:rPr lang="en-US" dirty="0" smtClean="0"/>
              <a:t>K.21A]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 oral directions that involve a short related sequence of actions.[</a:t>
            </a:r>
            <a:r>
              <a:rPr lang="en-US" dirty="0" smtClean="0"/>
              <a:t>K.21B]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0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299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23</cp:revision>
  <dcterms:created xsi:type="dcterms:W3CDTF">2014-10-20T16:17:28Z</dcterms:created>
  <dcterms:modified xsi:type="dcterms:W3CDTF">2014-11-14T19:46:33Z</dcterms:modified>
</cp:coreProperties>
</file>