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6" r:id="rId2"/>
    <p:sldId id="297" r:id="rId3"/>
    <p:sldId id="298" r:id="rId4"/>
    <p:sldId id="299" r:id="rId5"/>
    <p:sldId id="300" r:id="rId6"/>
    <p:sldId id="301" r:id="rId7"/>
    <p:sldId id="363" r:id="rId8"/>
    <p:sldId id="364" r:id="rId9"/>
    <p:sldId id="365" r:id="rId10"/>
    <p:sldId id="366" r:id="rId11"/>
    <p:sldId id="367" r:id="rId12"/>
    <p:sldId id="368" r:id="rId13"/>
    <p:sldId id="3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Fourth Grade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/ Writing Process. Students use elements of the writing process (planning, drafting, revising, editing, and publishing) to compose text</a:t>
            </a:r>
            <a:r>
              <a:rPr lang="en-US" dirty="0" smtClean="0"/>
              <a:t>. [</a:t>
            </a:r>
            <a:r>
              <a:rPr lang="en-US" dirty="0"/>
              <a:t>4.15]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7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Speaking. Students speak clearly and to the point, using the conventions of language. Students continue to apply earlier standards with greater complexity.[4.28]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14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express an opinion supported by accurate information, employing eye contact, speaking rate, volume, and enunciation, and the conventions of language to communicate ideas effectively.[4.28A]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979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continue to apply earlier standards with greater complexity.[4.29]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9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participate in teacher- and student-led discussions by posing and answering questions with appropriate detail and by providing suggestions that build upon the ideas of others.[4.29A]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3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plan a first draft by selecting a genre appropriate for conveying the intended meaning to an audience and generating ideas through a range of strategies (e.g., brainstorming, graphic organizers, logs, journals</a:t>
            </a:r>
            <a:r>
              <a:rPr lang="en-US" dirty="0" smtClean="0"/>
              <a:t>). [</a:t>
            </a:r>
            <a:r>
              <a:rPr lang="en-US" dirty="0"/>
              <a:t>4.15A]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4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drafts by categorizing ideas and organizing them into paragraphs.[4.15B]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5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drafts for coherence, organization, use of simple and compound sentences, and audience.[4.15C]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9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 drafts for grammar, mechanics, and spelling using a teacher-developed rubric</a:t>
            </a:r>
            <a:r>
              <a:rPr lang="en-US" dirty="0" smtClean="0"/>
              <a:t>. [</a:t>
            </a:r>
            <a:r>
              <a:rPr lang="en-US" dirty="0"/>
              <a:t>4.15D]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28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final draft in response to feedback from peers and teacher and publish written work for a specific audience</a:t>
            </a:r>
            <a:r>
              <a:rPr lang="en-US" dirty="0" smtClean="0"/>
              <a:t>. [</a:t>
            </a:r>
            <a:r>
              <a:rPr lang="en-US" dirty="0"/>
              <a:t>4.15E]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7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use comprehension skills to listen attentively to others in formal and informal settings. Students continue to apply earlier standards with greater complexity</a:t>
            </a:r>
            <a:r>
              <a:rPr lang="en-US" dirty="0" smtClean="0"/>
              <a:t>. [</a:t>
            </a:r>
            <a:r>
              <a:rPr lang="en-US" dirty="0"/>
              <a:t>4.27]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87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listen attentively to speakers, ask relevant questions, and make pertinent comments</a:t>
            </a:r>
            <a:r>
              <a:rPr lang="en-US" dirty="0" smtClean="0"/>
              <a:t>. [</a:t>
            </a:r>
            <a:r>
              <a:rPr lang="en-US" dirty="0"/>
              <a:t>4.27A]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8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follow, restate, and give oral instructions that involve a series of related sequences of action.[4.27B]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5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397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14</cp:revision>
  <dcterms:created xsi:type="dcterms:W3CDTF">2014-10-20T16:17:28Z</dcterms:created>
  <dcterms:modified xsi:type="dcterms:W3CDTF">2014-11-14T19:45:25Z</dcterms:modified>
</cp:coreProperties>
</file>